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f5f2896c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f5f2896c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f5febb3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f5febb3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 pig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5f2896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5f2896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and Dogd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5f2896c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5f2896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Shop Boys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5f2896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5f2896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Iguana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5f2896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5f2896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Hamster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5f2896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5f2896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Littlest Pet Shop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f5f2896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f5f2896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Ferret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f5f2896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f5f2896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goldfish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5f2896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f5f2896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Sounds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113" y="152400"/>
            <a:ext cx="72537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588" y="152400"/>
            <a:ext cx="485082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1686150" y="159750"/>
            <a:ext cx="5771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857250"/>
            <a:ext cx="5143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25" y="152400"/>
            <a:ext cx="327096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3450300" y="4089250"/>
            <a:ext cx="2236200" cy="362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10934" l="17760" r="18856" t="35145"/>
          <a:stretch/>
        </p:blipFill>
        <p:spPr>
          <a:xfrm>
            <a:off x="2362312" y="692013"/>
            <a:ext cx="4419375" cy="37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0" y="152400"/>
            <a:ext cx="724898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75" y="152400"/>
            <a:ext cx="70502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38" y="152400"/>
            <a:ext cx="82949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013" y="152400"/>
            <a:ext cx="646596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/>
          <p:nvPr/>
        </p:nvSpPr>
        <p:spPr>
          <a:xfrm>
            <a:off x="3141475" y="819975"/>
            <a:ext cx="521700" cy="234300"/>
          </a:xfrm>
          <a:prstGeom prst="rect">
            <a:avLst/>
          </a:prstGeom>
          <a:solidFill>
            <a:srgbClr val="558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2459925" y="1054275"/>
            <a:ext cx="1270500" cy="358800"/>
          </a:xfrm>
          <a:prstGeom prst="rect">
            <a:avLst/>
          </a:prstGeom>
          <a:solidFill>
            <a:srgbClr val="558A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